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2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FBACFB-B662-3835-469E-CA1C9A1D8D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3EFE69F-8CFA-C29F-E559-0937E11259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E931ED9-A86D-A278-C7E1-5EECB393D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E2BC-FDBE-465E-A62F-0CB183EC3357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56D56B-1267-E19B-E278-122A78E84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D9EF4F-1067-4674-4193-17C7755AB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113A-5B86-4BE1-A1E2-62BD458E03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300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E5C057-839F-001C-5191-D8EDA1A85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C7ABD58-3692-EAF9-3CE5-9A3195642F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BDA540C-53DD-2800-FBBF-5265CAA1A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E2BC-FDBE-465E-A62F-0CB183EC3357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1D342F4-D52F-5AA2-685D-D5FD25227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8A89EED-5AF9-A69F-FCBB-2799C2E1C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113A-5B86-4BE1-A1E2-62BD458E03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6824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4041B3D-F0D3-3AA2-D723-A03DA3F9C1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4891667-1B94-E1B3-9668-BE1A5670B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5AF2D4-6D88-2DBC-AFF6-223B9F1AE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E2BC-FDBE-465E-A62F-0CB183EC3357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0124AE-7AFF-2409-667A-81D5B186E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D45892-A737-050A-1FA8-164D795A0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113A-5B86-4BE1-A1E2-62BD458E03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9078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80B579-5A16-7537-E900-B88501F20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B1446B0-9905-FE52-CEE2-A1564C2B3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DFBB352-6283-7FFD-FBB5-57D010654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E2BC-FDBE-465E-A62F-0CB183EC3357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AA6B5E-29C7-C392-7269-C6E7C52C9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F42AC7-C213-A4D5-49D4-320CFBCD8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113A-5B86-4BE1-A1E2-62BD458E03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5385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88ABE7-96BB-B699-61E9-79F977274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F09A42-E17B-60B2-3D6F-5FF70A1F8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492617F-F50A-FC64-6A3A-06FA3654A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E2BC-FDBE-465E-A62F-0CB183EC3357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2DCFDD-527F-74A6-484D-281918398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BDC201-7D7E-BD60-E010-A44DF9273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113A-5B86-4BE1-A1E2-62BD458E03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1666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5AFF7C-015B-5AB5-5DD7-7992348C7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1F1B9E-1FAA-C42D-4C21-BE7768D010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F0918EB-EA77-3B4D-A0ED-CE9F6A3F8E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5066CEF-8C36-71DD-3E4D-0A72821D2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E2BC-FDBE-465E-A62F-0CB183EC3357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18ACA83-B9E9-D51E-B5EF-8A7EA7F8F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30AECFE-3EC0-356E-CB39-FD019C6C9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113A-5B86-4BE1-A1E2-62BD458E03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1346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D6B4F0-E227-C8CE-476A-9EE0E4A45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F0BD73-A6BC-1825-D8C2-5135DC774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82F724E-4B7E-52C3-3FFC-1EDE043C57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128A20F-D917-514A-BF79-35295DCE5A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66C48FE-0583-7299-DDD0-29D6A8710F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5ACFFF3-4915-F4FA-44F9-14E12F1CC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E2BC-FDBE-465E-A62F-0CB183EC3357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41D434E-4FB7-DB44-2C66-FECB3827F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B3901F3-BBEB-184D-378E-4BAEFA242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113A-5B86-4BE1-A1E2-62BD458E03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2919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49E34A-7D44-39FC-358F-A0A789156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47564D0-C185-AAEE-8E3C-B82928425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E2BC-FDBE-465E-A62F-0CB183EC3357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88FB401-2184-7BC9-896C-7764E20CA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8BB2349-8856-EE27-F36B-03D84EDF5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113A-5B86-4BE1-A1E2-62BD458E03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3870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D1D3247-1718-38F9-C486-D11E4E006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E2BC-FDBE-465E-A62F-0CB183EC3357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25417A8-30F4-F790-6B78-7854FF5D4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75B756E-DF78-0738-5383-3D3336D0C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113A-5B86-4BE1-A1E2-62BD458E03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4970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F22520-2F12-7B3A-0A77-9995BC53D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72DF82-90CA-A4F1-7B06-B8A288751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0B1695D-B8AC-1743-F0BB-E9B2F1EFF4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1930D33-99CC-9566-73A0-4DAACC3DF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E2BC-FDBE-465E-A62F-0CB183EC3357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CA6801F-650A-33D8-9B9D-F5439C83D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74B7F15-5CD5-137A-CC2F-C7CAD72C9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113A-5B86-4BE1-A1E2-62BD458E03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147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08B555-0EA2-A222-5F37-C17A45534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2463970-1E7B-7EE8-AFBB-8B90A2C6E8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27AF2A9-4C56-9C9A-FCE7-04175A9939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0315511-37E2-E62B-C5C0-CF876D8A1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E2BC-FDBE-465E-A62F-0CB183EC3357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15C8EE7-7FC8-F208-A743-B1737B73B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180F6C1-3F85-21F3-9542-867CE2F39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113A-5B86-4BE1-A1E2-62BD458E03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4838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D947EC2-1E59-8B21-2A7F-5CC6F9773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C600E3F-73E8-64D9-9B25-EECBE7C56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00BE96F-7162-078A-B1B7-541F68A893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7E2BC-FDBE-465E-A62F-0CB183EC3357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3400627-FF9F-13BC-1136-4C2CCE8F8D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471E7E3-6A91-A353-E145-AC65D55332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0113A-5B86-4BE1-A1E2-62BD458E03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0160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A4BF58C4-7B00-0EA9-2B19-B530077A11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16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A0188-802C-8F45-0578-51ECD1B3EA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0998A0CE-56BC-C91A-AF4B-91574E32BD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888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D6CF84-BF6A-B359-A88D-94270F3D9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03F4388D-9DC4-67A5-B908-35633C1CE7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865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Izael Evangelista</dc:creator>
  <cp:lastModifiedBy>Izael Evangelista</cp:lastModifiedBy>
  <cp:revision>1</cp:revision>
  <dcterms:created xsi:type="dcterms:W3CDTF">2025-10-31T14:44:00Z</dcterms:created>
  <dcterms:modified xsi:type="dcterms:W3CDTF">2025-10-31T14:46:25Z</dcterms:modified>
</cp:coreProperties>
</file>