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259" r:id="rId2"/>
    <p:sldId id="260" r:id="rId3"/>
    <p:sldId id="262" r:id="rId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DB3"/>
    <a:srgbClr val="261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A56B8B-90F6-41EC-AC37-F033ED2A57FF}" type="datetime1">
              <a:rPr lang="pt-BR" smtClean="0"/>
              <a:t>05/09/2023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A983AA-2481-4371-917C-6457CA055053}" type="datetime1">
              <a:rPr lang="pt-BR" smtClean="0"/>
              <a:t>05/09/2023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97FF641-F313-4AD0-BA92-8145B9101A50}" type="datetime1">
              <a:rPr lang="pt-BR" smtClean="0"/>
              <a:t>05/09/2023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288EE4-F830-4159-BFF9-E721BA7AE0AB}" type="datetime1">
              <a:rPr lang="pt-BR" smtClean="0"/>
              <a:t>05/09/2023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B8899-C6DA-43D3-8986-CFC20CD4B104}" type="datetime1">
              <a:rPr lang="pt-BR" smtClean="0"/>
              <a:t>05/09/2023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62EC5-0DC6-4A78-BB05-D67BCA50AA36}" type="datetime1">
              <a:rPr lang="pt-BR" smtClean="0"/>
              <a:t>05/09/2023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0D1A4693-2F41-43D3-BCDB-D5059F2986DB}" type="datetime1">
              <a:rPr lang="pt-BR" smtClean="0"/>
              <a:t>05/09/2023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BB8AB2-DE16-44F3-8F59-40B18FC602F6}" type="datetime1">
              <a:rPr lang="pt-BR" smtClean="0"/>
              <a:t>05/09/2023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A5D35-0539-48FA-A753-0871E1ECAF0D}" type="datetime1">
              <a:rPr lang="pt-BR" smtClean="0"/>
              <a:t>05/09/2023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A371F0-AB78-4B7A-B042-3B5D124F9CC4}" type="datetime1">
              <a:rPr lang="pt-BR" smtClean="0"/>
              <a:t>05/09/2023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E59013-4240-4BCB-9D6D-0402FB62C003}" type="datetime1">
              <a:rPr lang="pt-BR" smtClean="0"/>
              <a:t>05/09/2023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90243F5-F020-403B-84E8-3610E6C6CB4F}" type="datetime1">
              <a:rPr lang="pt-BR" smtClean="0"/>
              <a:t>05/09/2023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D7AD476-FCE1-4F4C-AFD1-546A99681531}" type="datetime1">
              <a:rPr lang="pt-BR" smtClean="0"/>
              <a:t>05/09/2023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43713A-F4DD-4FBD-9DD6-C5B4A339B115}" type="datetime1">
              <a:rPr lang="pt-BR" smtClean="0"/>
              <a:t>05/09/2023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1D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A20652-79D1-7EA2-068A-84915E7EF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5138596-9B78-0049-F69D-18877AD03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3" t="20673" r="68417" b="70765"/>
          <a:stretch/>
        </p:blipFill>
        <p:spPr>
          <a:xfrm>
            <a:off x="2936147" y="1417738"/>
            <a:ext cx="914400" cy="58723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8E6E6B8-BA39-7B69-3F56-ADA057425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25566" r="74541" b="56819"/>
          <a:stretch/>
        </p:blipFill>
        <p:spPr>
          <a:xfrm>
            <a:off x="1904301" y="1753299"/>
            <a:ext cx="1199626" cy="120801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4B4BFB1-8D07-3D7B-DB7F-AB8878A752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1" t="26544" r="47362" b="58410"/>
          <a:stretch/>
        </p:blipFill>
        <p:spPr>
          <a:xfrm>
            <a:off x="3020036" y="1820410"/>
            <a:ext cx="3397541" cy="103184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E03E3A4-2CF3-9265-9B6C-02E7C20529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3" t="39633" r="47362" b="54617"/>
          <a:stretch/>
        </p:blipFill>
        <p:spPr>
          <a:xfrm>
            <a:off x="2936147" y="2718033"/>
            <a:ext cx="3481430" cy="39428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EE3D4F9E-E50C-C511-619E-EE708B8EA1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45382" r="73372" b="50948"/>
          <a:stretch/>
        </p:blipFill>
        <p:spPr>
          <a:xfrm>
            <a:off x="1904301" y="3112317"/>
            <a:ext cx="1342238" cy="25167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5C97F6DC-59DF-7751-693F-4F4A7765F6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4" t="42447" r="46881" b="49052"/>
          <a:stretch/>
        </p:blipFill>
        <p:spPr>
          <a:xfrm>
            <a:off x="2994871" y="2910980"/>
            <a:ext cx="3481430" cy="58303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8C92C30-ECF9-EF99-22D9-011260B181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7" t="50948" r="46880" b="26483"/>
          <a:stretch/>
        </p:blipFill>
        <p:spPr>
          <a:xfrm>
            <a:off x="2835478" y="3494014"/>
            <a:ext cx="3640823" cy="1547769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5A149B84-E1CE-7ABC-967E-C7E6EB90C3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68135" r="75917" b="6544"/>
          <a:stretch/>
        </p:blipFill>
        <p:spPr>
          <a:xfrm>
            <a:off x="1736521" y="4672666"/>
            <a:ext cx="1199626" cy="1736523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6CE56D7-9341-2B8A-25E1-2B6D8F425DA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7" t="82018" r="32569" b="8379"/>
          <a:stretch/>
        </p:blipFill>
        <p:spPr>
          <a:xfrm>
            <a:off x="5998128" y="5624817"/>
            <a:ext cx="2223083" cy="658538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6DB86D6C-DF50-6699-0EA2-A824F87AF67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5" t="77431" r="15023" b="6544"/>
          <a:stretch/>
        </p:blipFill>
        <p:spPr>
          <a:xfrm>
            <a:off x="8690994" y="5310230"/>
            <a:ext cx="1669410" cy="109895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D15571B5-A974-7BAF-E5DC-ED0B7F5A863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t="9664" r="74541" b="80183"/>
          <a:stretch/>
        </p:blipFill>
        <p:spPr>
          <a:xfrm>
            <a:off x="1761689" y="662730"/>
            <a:ext cx="1342238" cy="6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7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5FEEB6-196C-0AAC-AA9B-B31D80DA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05/09/2023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CD14411-D8B4-AA22-E6D3-07A45EBBD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0380564-0C94-86E3-A426-41434B5EF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07"/>
          <a:stretch/>
        </p:blipFill>
        <p:spPr>
          <a:xfrm>
            <a:off x="0" y="0"/>
            <a:ext cx="12192000" cy="12751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728539C-8FDC-CF0D-69A8-144F99293A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7"/>
          <a:stretch/>
        </p:blipFill>
        <p:spPr>
          <a:xfrm>
            <a:off x="0" y="6492240"/>
            <a:ext cx="12192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1D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A20652-79D1-7EA2-068A-84915E7EF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D8A05D4-F765-DD4E-D6A1-37B59A13E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t="33517" r="42271" b="35780"/>
          <a:stretch/>
        </p:blipFill>
        <p:spPr>
          <a:xfrm>
            <a:off x="2676088" y="2298583"/>
            <a:ext cx="4362275" cy="21056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F0FE8E-C7E3-4C3B-7C8B-994501D44E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3" t="38288" r="21949" b="41162"/>
          <a:stretch/>
        </p:blipFill>
        <p:spPr>
          <a:xfrm>
            <a:off x="7155809" y="2625754"/>
            <a:ext cx="2360104" cy="14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5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7_TF56410444" id="{35CCA0FA-4D6E-4DE9-BB56-D00F3F9DC0E1}" vid="{C1FD0161-C62D-4F6E-BF43-DCD4DD87A78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{D61DC057-7D6C-4A31-8B92-A7B12B2D83C0}tf56410444_win32</Template>
  <TotalTime>122</TotalTime>
  <Words>1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Avenir Next LT Pro</vt:lpstr>
      <vt:lpstr>Avenir Next LT Pro Light</vt:lpstr>
      <vt:lpstr>Calibri</vt:lpstr>
      <vt:lpstr>Garamond</vt:lpstr>
      <vt:lpstr>SavonVTI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Imaginartes Studio</dc:creator>
  <cp:lastModifiedBy>Plus</cp:lastModifiedBy>
  <cp:revision>11</cp:revision>
  <dcterms:created xsi:type="dcterms:W3CDTF">2022-10-24T18:52:29Z</dcterms:created>
  <dcterms:modified xsi:type="dcterms:W3CDTF">2023-09-05T14:21:02Z</dcterms:modified>
</cp:coreProperties>
</file>